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0" r:id="rId3"/>
    <p:sldId id="273" r:id="rId4"/>
    <p:sldId id="277" r:id="rId5"/>
    <p:sldId id="278" r:id="rId6"/>
    <p:sldId id="301" r:id="rId7"/>
    <p:sldId id="272" r:id="rId8"/>
    <p:sldId id="298" r:id="rId9"/>
    <p:sldId id="257" r:id="rId10"/>
    <p:sldId id="259" r:id="rId11"/>
    <p:sldId id="29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99" r:id="rId30"/>
    <p:sldId id="305" r:id="rId31"/>
    <p:sldId id="302" r:id="rId32"/>
    <p:sldId id="306" r:id="rId33"/>
    <p:sldId id="303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85436-6A72-4A05-AF09-BF235EA4716C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365B4-D3D1-4B05-B580-6A87C868F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19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1f678d9_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1f678d9_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1f678d9_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1f678d9_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1f678d9_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1f678d9_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1f678d9_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1f678d9_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1f678d9_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1f678d9_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175A-323E-4993-8455-5085E7162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B11BE-52F3-4D5F-9610-CC5BED41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B59E5-7231-49E5-9CA3-97B9693E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E0CD6-5E0F-4CF2-AA53-253BD080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C2957-21BE-4CBE-9405-AB5635E7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63D2-CF9E-427D-9334-D4F19CA7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B4F37-640A-4D42-83EC-8D7ADE1CF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DB7F-3DE0-4691-9BF5-0C06C6C2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A184-CB20-43E0-88DA-FCF30EFF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F84D5-984B-4FC9-A8BB-9230F50E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3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1051-2353-4F62-8D19-912A5B556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E7637-3EC0-4A31-8BF8-AC8207BB6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2B76-EB48-44CA-A337-FE3F04B4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2A3B-2143-4049-AD8C-9783E5F4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1419-C9EB-4A45-A72C-FEF74B7A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ED92-F6CC-4E7C-9734-D37EA51C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39AFF-BD84-490D-BFF8-379973644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9A59-2628-4C50-BC59-3CF5FB2E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D6CB3-6EEF-4F43-97B2-3811A37D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F38E3-4E75-4DA5-8CC6-89808C89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2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2975-38AA-4439-B226-45BA8119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C6C8E-5A4E-45B5-BD07-C5B65747D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EDB9F-3799-4BAC-9DED-27C466C7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D3BFD-8A13-4163-99C4-52FDAF4F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33F3-4535-4D9E-98FC-28FD796B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7E38-E3B0-44B2-A8F3-707EF891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B8430-798D-4A63-B4DB-D03FAAEF3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52304-7BD0-4687-988C-274FE9C9F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EC5D-3479-4CC3-B7E8-04748167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C5844-B461-4D54-A8FA-F8772E73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789F8-4A01-44DE-A59D-DBC36CE4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31EF-6255-4BE9-9B87-BE322FC3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E8C1E-3353-4CE9-AE35-C9F6CB122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24F89-A6BD-4383-B78F-F177C654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05BC6-73C3-4426-9048-332B50FA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1B2D4-2FE9-4852-9E03-E5C86BABC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3858AA-6041-468E-B076-4DE1A7C3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7A7FA-ACED-4BF1-8C22-2DFD1D71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BF3AD-1831-4355-86C4-D057A476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907F-55B4-4896-8FF9-0DCFA808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92C71-2FDD-4446-9496-8FE91DB9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875F4-B5E4-45D1-9426-361CA17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FF668-74DE-4FD8-B71C-59FC54AB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2F429-89E9-482B-9E95-D2DBF7E3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56A30-054F-4EED-BF48-F6075957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FB1A-D365-48DB-B42A-DEBBF57E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8D4C-DF69-48A7-9CD2-820475C1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2B89-0D5C-4769-B6A9-D913D147B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39A79-BD05-4F3A-9B25-33515DBC7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4BC14-7A16-4F9C-A2E3-F0B39EE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B047B-9533-4830-883D-7D3DBDE1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6A54A-3845-4E17-8A08-1F66926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45B5-A5CB-4B44-AA36-52E8BC61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80A3D1-2734-45C4-AA96-838FDE23C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D8E62-5055-45B8-B187-B1FBBAFC1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D4D9E-A169-4085-AC32-63396E93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0B0E1-FCDF-4527-A83B-0BDE7361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C23AC-F69B-4B12-A028-B7CB01B9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5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55D5F5-B2D3-4A6E-9EED-9C521FC3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0074-61C1-4E9A-B7D0-B6BD2060E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CE205-B306-47D0-B0E8-9FAD4C019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E8E4F-39C1-4E37-94C7-6EEEF6804FDE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4D92A-65C2-4BFE-8551-67A858800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1F6A0-2FA9-4693-AF22-1720D70F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5D665-F1A9-4186-927A-8269279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7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er.aeseducation.com/courses/173844/dashboard/preview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/>
        </p:nvSpPr>
        <p:spPr>
          <a:xfrm>
            <a:off x="625856" y="381000"/>
            <a:ext cx="8989484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6400" dirty="0"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ctr"/>
            <a:r>
              <a:rPr lang="en" sz="8000" dirty="0">
                <a:latin typeface="Special Elite"/>
                <a:ea typeface="Special Elite"/>
                <a:cs typeface="Special Elite"/>
                <a:sym typeface="Special Elite"/>
              </a:rPr>
              <a:t>Digital Citizenship </a:t>
            </a:r>
            <a:endParaRPr sz="8000" dirty="0"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ctr"/>
            <a:endParaRPr sz="4800" dirty="0">
              <a:solidFill>
                <a:srgbClr val="1155CC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r>
              <a:rPr lang="en" sz="4800" dirty="0">
                <a:solidFill>
                  <a:srgbClr val="1155CC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</a:t>
            </a:r>
            <a:r>
              <a:rPr lang="en" sz="3200" dirty="0">
                <a:solidFill>
                  <a:srgbClr val="1155CC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3200" dirty="0">
              <a:solidFill>
                <a:srgbClr val="1155CC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7200" y="4140200"/>
            <a:ext cx="2287733" cy="228773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>
            <a:off x="4064000" y="5397750"/>
            <a:ext cx="5283200" cy="88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>
                <a:solidFill>
                  <a:srgbClr val="1155CC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Presented by:Waqqad</a:t>
            </a:r>
            <a:endParaRPr sz="3200" dirty="0">
              <a:solidFill>
                <a:srgbClr val="1155CC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endParaRPr sz="2400" dirty="0"/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467" y="4079634"/>
            <a:ext cx="3438868" cy="2247965"/>
          </a:xfrm>
          <a:prstGeom prst="rect">
            <a:avLst/>
          </a:prstGeom>
          <a:noFill/>
          <a:ln>
            <a:noFill/>
          </a:ln>
        </p:spPr>
      </p:pic>
      <p:sp>
        <p:nvSpPr>
          <p:cNvPr id="32770" name="AutoShape 2" descr="Al-Hussan International Schools - Home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772" name="AutoShape 4" descr="Al-Hussan International Schools - Home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774" name="AutoShape 6" descr="Al-Hussan International Schools - Home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776" name="AutoShape 8" descr="Al-Hussan International Schools - Home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778" name="AutoShape 10" descr="Al-Hussan International Schools - Home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828800" y="584201"/>
            <a:ext cx="7010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       Jubail International School</a:t>
            </a:r>
          </a:p>
        </p:txBody>
      </p:sp>
      <p:pic>
        <p:nvPicPr>
          <p:cNvPr id="12290" name="Picture 2" descr="C:\Users\lenevojis\Pictures\105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200" y="381000"/>
            <a:ext cx="2218944" cy="22189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022D2-5BF6-47F4-976A-EC186B7D545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4FFAA-2DCF-4B30-9325-B4BA9027488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82362-53D2-469F-BF4E-7098CD46DE4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Digital Citizenship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E187E-C366-4572-BF9D-F856B7EF599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  <a:endParaRPr lang="en-US" sz="1400">
              <a:solidFill>
                <a:srgbClr val="5B5B5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875BD-5C51-4745-90B2-A288A19E1861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8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BF21-306C-4662-BCE3-8ACB9BB8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Digital Citizenship</a:t>
            </a:r>
          </a:p>
        </p:txBody>
      </p:sp>
      <p:pic>
        <p:nvPicPr>
          <p:cNvPr id="4" name="What Is Digital Citizenship_">
            <a:hlinkClick r:id="" action="ppaction://media"/>
            <a:extLst>
              <a:ext uri="{FF2B5EF4-FFF2-40B4-BE49-F238E27FC236}">
                <a16:creationId xmlns:a16="http://schemas.microsoft.com/office/drawing/2014/main" id="{1B59A769-4241-4DD8-A7B8-335F9E42D5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36867"/>
            <a:ext cx="9881936" cy="4351338"/>
          </a:xfrm>
        </p:spPr>
      </p:pic>
    </p:spTree>
    <p:extLst>
      <p:ext uri="{BB962C8B-B14F-4D97-AF65-F5344CB8AC3E}">
        <p14:creationId xmlns:p14="http://schemas.microsoft.com/office/powerpoint/2010/main" val="31058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885950"/>
            <a:ext cx="6324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94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76489"/>
            <a:ext cx="8991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0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447925"/>
            <a:ext cx="86296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947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514600"/>
            <a:ext cx="88963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42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1200150"/>
            <a:ext cx="86963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94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1643064"/>
            <a:ext cx="81057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0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624014"/>
            <a:ext cx="84391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2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9" y="1914525"/>
            <a:ext cx="79724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11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3846136" y="685800"/>
            <a:ext cx="7126665" cy="426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933"/>
              </a:spcBef>
            </a:pPr>
            <a:endParaRPr lang="en-US" sz="4800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ctr">
              <a:lnSpc>
                <a:spcPct val="115000"/>
              </a:lnSpc>
              <a:spcBef>
                <a:spcPts val="933"/>
              </a:spcBef>
            </a:pPr>
            <a:r>
              <a:rPr lang="en-US" sz="4800" dirty="0">
                <a:solidFill>
                  <a:srgbClr val="666666"/>
                </a:solidFill>
                <a:latin typeface="Special Elite"/>
                <a:ea typeface="Special Elite"/>
                <a:cs typeface="Special Elite"/>
                <a:sym typeface="Special Elite"/>
              </a:rPr>
              <a:t>Leaders of Excellence in International Education</a:t>
            </a:r>
            <a:endParaRPr sz="4800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55" name="Google Shape;55;p9"/>
          <p:cNvSpPr txBox="1"/>
          <p:nvPr/>
        </p:nvSpPr>
        <p:spPr>
          <a:xfrm rot="-1146504">
            <a:off x="650445" y="1496698"/>
            <a:ext cx="3310882" cy="288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>
                <a:solidFill>
                  <a:srgbClr val="0B5394"/>
                </a:solidFill>
                <a:latin typeface="Bangers"/>
                <a:ea typeface="Bangers"/>
                <a:cs typeface="Bangers"/>
                <a:sym typeface="Bangers"/>
              </a:rPr>
              <a:t>What is it?</a:t>
            </a:r>
            <a:endParaRPr sz="8000" dirty="0">
              <a:solidFill>
                <a:srgbClr val="0B5394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76289"/>
            <a:ext cx="85344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6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04864"/>
            <a:ext cx="87630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87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9" y="1243014"/>
            <a:ext cx="32099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6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0114"/>
            <a:ext cx="891540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690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9164"/>
            <a:ext cx="9144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39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81075"/>
            <a:ext cx="8382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4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66789"/>
            <a:ext cx="8534401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467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62025"/>
            <a:ext cx="89916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591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CB27-100C-455F-A186-5A919FF4C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a Good Digital Citizen</a:t>
            </a:r>
            <a:endParaRPr lang="en-US" dirty="0"/>
          </a:p>
        </p:txBody>
      </p:sp>
      <p:pic>
        <p:nvPicPr>
          <p:cNvPr id="4" name="Being a Good Digital Citizen">
            <a:hlinkClick r:id="" action="ppaction://media"/>
            <a:extLst>
              <a:ext uri="{FF2B5EF4-FFF2-40B4-BE49-F238E27FC236}">
                <a16:creationId xmlns:a16="http://schemas.microsoft.com/office/drawing/2014/main" id="{A94451B2-71A2-4F24-A278-825F1C2745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495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989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_oversharing-flocab">
            <a:hlinkClick r:id="" action="ppaction://media"/>
            <a:extLst>
              <a:ext uri="{FF2B5EF4-FFF2-40B4-BE49-F238E27FC236}">
                <a16:creationId xmlns:a16="http://schemas.microsoft.com/office/drawing/2014/main" id="{5CA1E6F8-20E6-44D4-BFF1-B9F972A5C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239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4423653" y="1295400"/>
            <a:ext cx="6157445" cy="294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933"/>
              </a:spcBef>
            </a:pPr>
            <a:endParaRPr lang="en-US" sz="10666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algn="ctr">
              <a:lnSpc>
                <a:spcPct val="115000"/>
              </a:lnSpc>
              <a:spcBef>
                <a:spcPts val="933"/>
              </a:spcBef>
            </a:pPr>
            <a:r>
              <a:rPr lang="en-US" sz="10666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VISION</a:t>
            </a:r>
            <a:endParaRPr sz="10666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55" name="Google Shape;55;p9"/>
          <p:cNvSpPr txBox="1"/>
          <p:nvPr/>
        </p:nvSpPr>
        <p:spPr>
          <a:xfrm rot="-1146504">
            <a:off x="357381" y="1230113"/>
            <a:ext cx="5381498" cy="256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000" dirty="0">
                <a:solidFill>
                  <a:srgbClr val="0B5394"/>
                </a:solidFill>
                <a:latin typeface="Bangers"/>
                <a:ea typeface="Bangers"/>
                <a:cs typeface="Bangers"/>
                <a:sym typeface="Bangers"/>
              </a:rPr>
              <a:t>This is our</a:t>
            </a:r>
            <a:endParaRPr sz="8000" dirty="0">
              <a:solidFill>
                <a:srgbClr val="0B5394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39419-E41E-476D-AA78-DA0BCCFD1C8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AC577-3ADD-4D88-8E94-EE65884907D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EE7FD1-65FB-4373-9693-0321C8AD307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it takes to be a good Digital Citizen</a:t>
            </a:r>
            <a:endParaRPr lang="en-US" sz="3600" b="1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8306B-5374-4177-86BB-AC68E7E153F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  <a:endParaRPr lang="en-US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1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3BA7A-D2CA-4DFF-9682-AEF35E3E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three R’s of the Digital Learning?</a:t>
            </a:r>
          </a:p>
          <a:p>
            <a:r>
              <a:rPr lang="en-US" dirty="0"/>
              <a:t>What is meant by respect in Digital Learning?</a:t>
            </a:r>
          </a:p>
          <a:p>
            <a:r>
              <a:rPr lang="en-US" dirty="0"/>
              <a:t>What is meant by right use in Digital Learning?</a:t>
            </a:r>
          </a:p>
          <a:p>
            <a:r>
              <a:rPr lang="en-US" dirty="0"/>
              <a:t>What is meant by responsibility in Digital Learning?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7EB-E662-4E42-9E6D-20C7DBEF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6E42F-0963-412B-AE9C-CA9C3D86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https://teacher.aeseducation.com/courses/173844/dashboard/preview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08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B361ED-066B-46E4-ACA3-92D4449BE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944" y="75413"/>
            <a:ext cx="6608190" cy="66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65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4581427" y="685800"/>
            <a:ext cx="6696174" cy="426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933"/>
              </a:spcBef>
            </a:pPr>
            <a:endParaRPr lang="en-US" sz="4800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ctr">
              <a:lnSpc>
                <a:spcPct val="115000"/>
              </a:lnSpc>
              <a:spcBef>
                <a:spcPts val="933"/>
              </a:spcBef>
            </a:pPr>
            <a:r>
              <a:rPr lang="en-US" sz="4800" dirty="0">
                <a:solidFill>
                  <a:srgbClr val="666666"/>
                </a:solidFill>
                <a:latin typeface="Special Elite"/>
                <a:ea typeface="Special Elite"/>
                <a:cs typeface="Special Elite"/>
                <a:sym typeface="Special Elite"/>
              </a:rPr>
              <a:t>To provide outstanding Education based on International Standards.</a:t>
            </a:r>
            <a:endParaRPr sz="4800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55" name="Google Shape;55;p9"/>
          <p:cNvSpPr txBox="1"/>
          <p:nvPr/>
        </p:nvSpPr>
        <p:spPr>
          <a:xfrm rot="-1146504">
            <a:off x="742443" y="806662"/>
            <a:ext cx="4755792" cy="285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>
                <a:solidFill>
                  <a:srgbClr val="0B5394"/>
                </a:solidFill>
                <a:latin typeface="Bangers"/>
                <a:ea typeface="Bangers"/>
                <a:cs typeface="Bangers"/>
                <a:sym typeface="Bangers"/>
              </a:rPr>
              <a:t>What is it?</a:t>
            </a:r>
            <a:endParaRPr sz="8000" dirty="0">
              <a:solidFill>
                <a:srgbClr val="0B5394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3657599" y="379033"/>
            <a:ext cx="6923500" cy="5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933"/>
              </a:spcBef>
            </a:pPr>
            <a:endParaRPr lang="en-US" sz="10666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algn="ctr">
              <a:lnSpc>
                <a:spcPct val="115000"/>
              </a:lnSpc>
              <a:spcBef>
                <a:spcPts val="933"/>
              </a:spcBef>
            </a:pPr>
            <a:r>
              <a:rPr lang="en-US" sz="10666" dirty="0">
                <a:latin typeface="Love Ya Like A Sister"/>
                <a:ea typeface="Special Elite"/>
                <a:cs typeface="Special Elite"/>
                <a:sym typeface="Love Ya Like A Sister"/>
              </a:rPr>
              <a:t>MISSION</a:t>
            </a:r>
            <a:endParaRPr sz="10666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55" name="Google Shape;55;p9"/>
          <p:cNvSpPr txBox="1"/>
          <p:nvPr/>
        </p:nvSpPr>
        <p:spPr>
          <a:xfrm rot="-1146504">
            <a:off x="648078" y="1482630"/>
            <a:ext cx="3396829" cy="288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000" dirty="0">
                <a:solidFill>
                  <a:srgbClr val="0B5394"/>
                </a:solidFill>
                <a:latin typeface="Bangers"/>
                <a:ea typeface="Bangers"/>
                <a:cs typeface="Bangers"/>
                <a:sym typeface="Bangers"/>
              </a:rPr>
              <a:t>This is our</a:t>
            </a:r>
            <a:endParaRPr sz="8000" dirty="0">
              <a:solidFill>
                <a:srgbClr val="0B5394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BB25D-AB46-474C-9F3F-15D9FB83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39" y="0"/>
            <a:ext cx="4842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/>
        </p:nvSpPr>
        <p:spPr>
          <a:xfrm>
            <a:off x="2416299" y="379034"/>
            <a:ext cx="9064501" cy="162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933"/>
              </a:spcBef>
            </a:pPr>
            <a:r>
              <a:rPr lang="en" sz="8000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Digital Citizenship: </a:t>
            </a:r>
            <a:r>
              <a:rPr lang="en" sz="8000" dirty="0">
                <a:solidFill>
                  <a:srgbClr val="666666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8000" dirty="0">
              <a:solidFill>
                <a:srgbClr val="666666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algn="ctr"/>
            <a:r>
              <a:rPr lang="en" sz="4800" dirty="0">
                <a:solidFill>
                  <a:srgbClr val="666666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norms of appropriate, responsible behavior with regard to technology use.</a:t>
            </a:r>
            <a:endParaRPr sz="4800" dirty="0">
              <a:solidFill>
                <a:srgbClr val="666666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55" name="Google Shape;55;p9"/>
          <p:cNvSpPr txBox="1"/>
          <p:nvPr/>
        </p:nvSpPr>
        <p:spPr>
          <a:xfrm rot="-1146504">
            <a:off x="239573" y="2121155"/>
            <a:ext cx="2745571" cy="288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>
                <a:solidFill>
                  <a:srgbClr val="0B5394"/>
                </a:solidFill>
                <a:latin typeface="Bangers"/>
                <a:ea typeface="Bangers"/>
                <a:cs typeface="Bangers"/>
                <a:sym typeface="Bangers"/>
              </a:rPr>
              <a:t>What is ..</a:t>
            </a:r>
            <a:endParaRPr sz="8000" dirty="0">
              <a:solidFill>
                <a:srgbClr val="0B5394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960758">
            <a:off x="9529710" y="3852192"/>
            <a:ext cx="1865061" cy="3049129"/>
          </a:xfrm>
          <a:prstGeom prst="rect">
            <a:avLst/>
          </a:prstGeom>
          <a:noFill/>
          <a:ln w="25400">
            <a:noFill/>
            <a:miter lim="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BD3AC5-19B5-403F-BEF2-CFF2A5F7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FAA16C-DE3A-4EB8-8A2B-7346EC9A3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what is meant by digital Citizenship</a:t>
            </a:r>
          </a:p>
          <a:p>
            <a:r>
              <a:rPr lang="en-US" dirty="0"/>
              <a:t>Identify the ways to avoid digital distractions</a:t>
            </a:r>
          </a:p>
          <a:p>
            <a:r>
              <a:rPr lang="en-US" dirty="0"/>
              <a:t>Use the digital habits to become a responsible Digital Citizen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2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AADFB-DC1D-4C9F-8B85-B85BBC4AD74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D69D9E-BCFA-4981-A2F2-AC0C75B79442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117275-E895-4E90-998D-6612791B92D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5B5B5B"/>
                </a:solidFill>
              </a:rPr>
              <a:t>What do you know about Digital Citizenship</a:t>
            </a:r>
            <a:endParaRPr lang="en-US" sz="36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6B5F2-E7C4-43F7-A89D-F5620CED78D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  <a:endParaRPr lang="en-US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2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21.0.2123"/>
  <p:tag name="SLIDO_PRESENTATION_ID" val="00000000-0000-0000-0000-000000000000"/>
  <p:tag name="SLIDO_EVENT_UUID" val="5e3a131d-86a5-452e-a521-2ce6eb1b96d4"/>
  <p:tag name="SLIDO_EVENT_SECTION_UUID" val="151d7c08-f76e-43ea-9893-ac5169f71a0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MzQ2MzY2MjJ9"/>
  <p:tag name="SLIDO_TYPE" val="SlidoPoll"/>
  <p:tag name="SLIDO_POLL_UUID" val="4b2fafbb-e072-4a3a-985e-cf27f7826233"/>
  <p:tag name="SLIDO_TIMELINE" val="W3sicG9sbFF1ZXN0aW9uVXVpZCI6IjM0YTcxNDIzLTZkODgtNGRjOC1hNGE1LTk3ZWUwNDZjY2FiNCIsInNob3dSZXN1bHRzIjpmYWxzZSwic2hvd0NvcnJlY3RBbnN3ZXJzIjpmYWxzZSwidm90aW5nTG9ja2VkIjpmYWxzZX0seyJwb2xsUXVlc3Rpb25VdWlkIjoiMzRhNzE0MjMtNmQ4OC00ZGM4LWE0YTUtOTdlZTA0NmNjYWI0Iiwic2hvd1Jlc3VsdHMiOnRydWUsInNob3dDb3JyZWN0QW5zd2VycyI6ZmFsc2UsInZvdGluZ0xvY2tlZCI6ZmFsc2V9XQ=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MzQxNTM5OTZ9"/>
  <p:tag name="SLIDO_TYPE" val="SlidoPoll"/>
  <p:tag name="SLIDO_POLL_UUID" val="280284c1-860e-4306-87c0-b931e5d9be6b"/>
  <p:tag name="SLIDO_TIMELINE" val="W3sicG9sbFF1ZXN0aW9uVXVpZCI6IjUwNjNmNDAxLTNlODctNDg3YS05ZDdkLTk5ODY2ODdjYTQ1NiIsInNob3dSZXN1bHRzIjpmYWxzZSwic2hvd0NvcnJlY3RBbnN3ZXJzIjpmYWxzZSwidm90aW5nTG9ja2VkIjpmYWxzZX0seyJwb2xsUXVlc3Rpb25VdWlkIjoiNTA2M2Y0MDEtM2U4Ny00ODdhLTlkN2QtOTk4NjY4N2NhNDU2Iiwic2hvd1Jlc3VsdHMiOnRydWUsInNob3dDb3JyZWN0QW5zd2VycyI6ZmFsc2UsInZvdGluZ0xvY2tlZCI6ZmFsc2V9XQ=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MzQxNTQxNTB9"/>
  <p:tag name="SLIDO_TYPE" val="SlidoPoll"/>
  <p:tag name="SLIDO_POLL_UUID" val="d61beace-f2b8-4e2c-8ac8-e77a389c011e"/>
  <p:tag name="SLIDO_TIMELINE" val="W3sicG9sbFF1ZXN0aW9uVXVpZCI6IjQ3YmVlNjVlLWIwN2EtNGZhMi1iYWU3LTAzMmMxOTY5MzdmNS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204</Words>
  <Application>Microsoft Office PowerPoint</Application>
  <PresentationFormat>Widescreen</PresentationFormat>
  <Paragraphs>41</Paragraphs>
  <Slides>33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Bangers</vt:lpstr>
      <vt:lpstr>Calibri</vt:lpstr>
      <vt:lpstr>Calibri Light</vt:lpstr>
      <vt:lpstr>Love Ya Like A Sister</vt:lpstr>
      <vt:lpstr>Special Elite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What Is Digital Citizenship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Being a Good Digital Citizen</vt:lpstr>
      <vt:lpstr>PowerPoint Presentation</vt:lpstr>
      <vt:lpstr>PowerPoint Presentation</vt:lpstr>
      <vt:lpstr>PowerPoint Presentation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Waqqad Rasheed</dc:creator>
  <cp:lastModifiedBy>Waqqad Rasheed</cp:lastModifiedBy>
  <cp:revision>15</cp:revision>
  <dcterms:created xsi:type="dcterms:W3CDTF">2021-10-13T19:33:26Z</dcterms:created>
  <dcterms:modified xsi:type="dcterms:W3CDTF">2021-10-19T09:58:42Z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0.21.0.2123</vt:lpwstr>
  </property>
</Properties>
</file>