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4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2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2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4456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1149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31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268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21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6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6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8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60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8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70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05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8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1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585952"/>
            <a:ext cx="8825658" cy="3329581"/>
          </a:xfrm>
        </p:spPr>
        <p:txBody>
          <a:bodyPr/>
          <a:lstStyle/>
          <a:p>
            <a:pPr algn="ctr"/>
            <a:r>
              <a:rPr lang="en-US" dirty="0" smtClean="0"/>
              <a:t>Racism and Equality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409518"/>
            <a:ext cx="8825658" cy="861420"/>
          </a:xfrm>
        </p:spPr>
        <p:txBody>
          <a:bodyPr/>
          <a:lstStyle/>
          <a:p>
            <a:pPr algn="ctr"/>
            <a:r>
              <a:rPr lang="en-US" dirty="0" smtClean="0"/>
              <a:t>BY </a:t>
            </a:r>
            <a:r>
              <a:rPr lang="en-US" dirty="0" smtClean="0"/>
              <a:t>Abdullah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8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What it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Racism is a type prejudice in which a person is judged based upon their skin color, ethnicity or  religion. </a:t>
            </a:r>
          </a:p>
          <a:p>
            <a:r>
              <a:rPr lang="en-US" dirty="0" smtClean="0"/>
              <a:t>This is the scientific definition, yet the subject is much broader and it causes significant problems in a society as a whole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48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identify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for the small things: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1. Small jokes that are made on the person’s background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2. Notice the differences of peoples’ behavior around people of </a:t>
            </a:r>
            <a:r>
              <a:rPr lang="en-US" dirty="0" smtClean="0"/>
              <a:t>different color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3. Check what kind of businesses are supported ( people unconsciously support businesses that are owned by those who like them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Watch out for people’s tone and language around people of different race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prevent racism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Speak up! Report any small incident. Racism thrives because most cases goes unreported due to multitude of reasons.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Spread awareness! Whether awareness is done physically or online, it will have some effect. It will be able to reach audience of various backgrounds and will cause them to </a:t>
            </a:r>
            <a:r>
              <a:rPr lang="en-US" dirty="0" err="1" smtClean="0"/>
              <a:t>atleast</a:t>
            </a:r>
            <a:r>
              <a:rPr lang="en-US" dirty="0" smtClean="0"/>
              <a:t> think about the topic.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Use your common sense, next time when speaking to a person from different color and background, think before u speak. Sometimes, people unconsciously say comments that are hurtful to others.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Actions speak louder than words! Join a protest, lend support to anti racism organizations through money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36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THANK U</a:t>
            </a:r>
            <a:endParaRPr lang="en-US" sz="7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96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56</TotalTime>
  <Words>244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Rockwell</vt:lpstr>
      <vt:lpstr>Wingdings</vt:lpstr>
      <vt:lpstr>Damask</vt:lpstr>
      <vt:lpstr>Racism and Equality</vt:lpstr>
      <vt:lpstr> What it is</vt:lpstr>
      <vt:lpstr>How to identify it</vt:lpstr>
      <vt:lpstr>How to prevent racism</vt:lpstr>
      <vt:lpstr>THANK 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Racism and Equality</dc:title>
  <dc:creator>User</dc:creator>
  <cp:lastModifiedBy>User</cp:lastModifiedBy>
  <cp:revision>8</cp:revision>
  <dcterms:created xsi:type="dcterms:W3CDTF">2021-12-30T07:30:28Z</dcterms:created>
  <dcterms:modified xsi:type="dcterms:W3CDTF">2022-01-04T10:35:39Z</dcterms:modified>
</cp:coreProperties>
</file>